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71" r:id="rId2"/>
    <p:sldId id="270" r:id="rId3"/>
    <p:sldId id="272" r:id="rId4"/>
    <p:sldId id="27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Grab a quiz review from the table and a glue stick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Start working on your quiz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40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2077" y="224456"/>
            <a:ext cx="4456355" cy="1034188"/>
          </a:xfrm>
        </p:spPr>
        <p:txBody>
          <a:bodyPr/>
          <a:lstStyle/>
          <a:p>
            <a:r>
              <a:rPr lang="en-US" dirty="0" smtClean="0"/>
              <a:t>Quiz </a:t>
            </a:r>
            <a:r>
              <a:rPr lang="en-US" dirty="0" err="1" smtClean="0"/>
              <a:t>REview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81" y="1676413"/>
            <a:ext cx="10710749" cy="457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469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5841" y="385821"/>
            <a:ext cx="4456355" cy="1034188"/>
          </a:xfrm>
        </p:spPr>
        <p:txBody>
          <a:bodyPr/>
          <a:lstStyle/>
          <a:p>
            <a:r>
              <a:rPr lang="en-US" dirty="0" smtClean="0"/>
              <a:t>Quiz </a:t>
            </a:r>
            <a:r>
              <a:rPr lang="en-US" dirty="0" err="1" smtClean="0"/>
              <a:t>REview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155" y="1962817"/>
            <a:ext cx="11571725" cy="143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24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 have until the end of class to finish this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81713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21</TotalTime>
  <Words>34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Parcel</vt:lpstr>
      <vt:lpstr>Grab a quiz review from the table and a glue stick </vt:lpstr>
      <vt:lpstr>Quiz REview</vt:lpstr>
      <vt:lpstr>Quiz REview</vt:lpstr>
      <vt:lpstr>Quiz Time</vt:lpstr>
    </vt:vector>
  </TitlesOfParts>
  <Company>Johnston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out your notebook at continue to work on page 4</dc:title>
  <dc:creator>Abigail Tucker</dc:creator>
  <cp:lastModifiedBy>Samantha Malinda</cp:lastModifiedBy>
  <cp:revision>4</cp:revision>
  <dcterms:created xsi:type="dcterms:W3CDTF">2020-01-09T11:53:55Z</dcterms:created>
  <dcterms:modified xsi:type="dcterms:W3CDTF">2020-01-10T14:34:07Z</dcterms:modified>
</cp:coreProperties>
</file>